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80" r:id="rId3"/>
    <p:sldId id="290" r:id="rId4"/>
    <p:sldId id="282" r:id="rId5"/>
    <p:sldId id="270" r:id="rId6"/>
    <p:sldId id="271" r:id="rId7"/>
    <p:sldId id="283" r:id="rId8"/>
    <p:sldId id="284" r:id="rId9"/>
    <p:sldId id="286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94BE50-0BA0-E546-8575-D51E0A4D75F5}" type="datetimeFigureOut">
              <a:rPr lang="en-US" smtClean="0"/>
              <a:t>8/30/23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ABDA36-18A7-A14C-8094-5250FC2A79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7875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19FB2-3AAB-4D03-B13A-2960828C78E3}" type="datetimeFigureOut">
              <a:rPr lang="en-US" dirty="0"/>
              <a:t>8/30/23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0C674-7DFC-42FE-B9CD-82963CDB1557}" type="datetimeFigureOut">
              <a:rPr lang="en-US" dirty="0"/>
              <a:t>8/30/23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6456F-F47D-4F25-8053-2A695DA0CA7D}" type="datetimeFigureOut">
              <a:rPr lang="en-US" dirty="0"/>
              <a:t>8/30/23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C7379-69CC-4837-9905-BEBA22830C8A}" type="datetimeFigureOut">
              <a:rPr lang="en-US" dirty="0"/>
              <a:t>8/30/23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B8B7E-8AEE-4F10-BFEE-C999AD004D36}" type="datetimeFigureOut">
              <a:rPr lang="en-US" dirty="0"/>
              <a:t>8/30/23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8F3F9-58BC-440B-B37B-805B9055EF92}" type="datetimeFigureOut">
              <a:rPr lang="en-US" dirty="0"/>
              <a:t>8/30/23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A53AF-48EA-489D-8260-9DCAB666386A}" type="datetimeFigureOut">
              <a:rPr lang="en-US" dirty="0"/>
              <a:t>8/30/23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D02AE-B9A4-47BD-AF8E-97E16144138B}" type="datetimeFigureOut">
              <a:rPr lang="en-US" dirty="0"/>
              <a:t>8/30/23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FD78B-DB02-4362-BCDC-98A55456977C}" type="datetimeFigureOut">
              <a:rPr lang="en-US" dirty="0"/>
              <a:t>8/30/23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16976-5D93-46E4-A98A-FAD63E4D0EA8}" type="datetimeFigureOut">
              <a:rPr lang="en-US" dirty="0"/>
              <a:t>8/30/23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9F4F5-F4D2-4D2A-AB60-88D37ADCB869}" type="datetimeFigureOut">
              <a:rPr lang="en-US" dirty="0"/>
              <a:t>8/30/23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BC6CE-6D1E-47E5-8859-F31AC5380EB2}" type="datetimeFigureOut">
              <a:rPr lang="en-US" dirty="0"/>
              <a:t>8/30/23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4E7C4-4DA4-404D-9965-B13F2DD7D8BF}" type="datetimeFigureOut">
              <a:rPr lang="en-US" dirty="0"/>
              <a:t>8/30/23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FB7AA-4A53-424F-AD41-70827B6504BA}" type="datetimeFigureOut">
              <a:rPr lang="en-US" dirty="0"/>
              <a:t>8/30/23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84882-FB12-4BC8-9960-9AD8104D7FAE}" type="datetimeFigureOut">
              <a:rPr lang="en-US" dirty="0"/>
              <a:t>8/30/23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1BD23-6E54-4D9D-AD88-A2813C73CC25}" type="datetimeFigureOut">
              <a:rPr lang="en-US" dirty="0"/>
              <a:t>8/30/23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1A834-4F3C-4AF9-9C74-05EC35A0F292}" type="datetimeFigureOut">
              <a:rPr lang="en-US" dirty="0"/>
              <a:t>8/30/23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51CF1133-3259-4C45-BABA-5B62D9C6F78D}" type="datetimeFigureOut">
              <a:rPr lang="en-US" dirty="0"/>
              <a:t>8/30/23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6000" dirty="0"/>
              <a:t>Circular Dichroism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BT 301 	</a:t>
            </a:r>
            <a:r>
              <a:rPr lang="en-US" dirty="0">
                <a:solidFill>
                  <a:srgbClr val="FFFF00"/>
                </a:solidFill>
              </a:rPr>
              <a:t>30 August 2023</a:t>
            </a:r>
          </a:p>
        </p:txBody>
      </p:sp>
    </p:spTree>
    <p:extLst>
      <p:ext uri="{BB962C8B-B14F-4D97-AF65-F5344CB8AC3E}">
        <p14:creationId xmlns:p14="http://schemas.microsoft.com/office/powerpoint/2010/main" val="15367965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8261" y="2362890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Optical activity and Circular </a:t>
            </a:r>
            <a:r>
              <a:rPr lang="en-US" dirty="0" err="1"/>
              <a:t>Dichroism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34883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904" y="269957"/>
            <a:ext cx="11804374" cy="6470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7593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095" y="0"/>
            <a:ext cx="103738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5914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5695" y="145172"/>
            <a:ext cx="7686845" cy="6712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516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7234" y="37416"/>
            <a:ext cx="4783773" cy="6820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8546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9774" y="26870"/>
            <a:ext cx="8887411" cy="6831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1088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9654" y="0"/>
            <a:ext cx="83526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2972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0" y="622300"/>
            <a:ext cx="8128000" cy="561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583295"/>
      </p:ext>
    </p:extLst>
  </p:cSld>
  <p:clrMapOvr>
    <a:masterClrMapping/>
  </p:clrMapOvr>
</p:sld>
</file>

<file path=ppt/theme/theme1.xml><?xml version="1.0" encoding="utf-8"?>
<a:theme xmlns:a="http://schemas.openxmlformats.org/drawingml/2006/main" name="Depth">
  <a:themeElements>
    <a:clrScheme name="Depth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Depth">
      <a:maj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Depth</Template>
  <TotalTime>371</TotalTime>
  <Words>13</Words>
  <Application>Microsoft Macintosh PowerPoint</Application>
  <PresentationFormat>Widescreen</PresentationFormat>
  <Paragraphs>3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Corbel</vt:lpstr>
      <vt:lpstr>Depth</vt:lpstr>
      <vt:lpstr>Circular Dichroism</vt:lpstr>
      <vt:lpstr>Optical activity and Circular Dichroism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Light Microscopy and Imaging</dc:title>
  <dc:creator>Microsoft Office User</dc:creator>
  <cp:lastModifiedBy>Rajaram Swaminathan</cp:lastModifiedBy>
  <cp:revision>43</cp:revision>
  <dcterms:created xsi:type="dcterms:W3CDTF">2016-10-21T06:09:17Z</dcterms:created>
  <dcterms:modified xsi:type="dcterms:W3CDTF">2023-08-30T06:51:46Z</dcterms:modified>
</cp:coreProperties>
</file>